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74"/>
  </p:normalViewPr>
  <p:slideViewPr>
    <p:cSldViewPr snapToGrid="0" snapToObjects="1">
      <p:cViewPr varScale="1">
        <p:scale>
          <a:sx n="184" d="100"/>
          <a:sy n="184" d="100"/>
        </p:scale>
        <p:origin x="2802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it.ly/34ABaih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821273" y="411500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99742" y="2331672"/>
            <a:ext cx="1524040" cy="1524040"/>
            <a:chOff x="5370911" y="714784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23" name="Oval 22"/>
            <p:cNvSpPr/>
            <p:nvPr/>
          </p:nvSpPr>
          <p:spPr>
            <a:xfrm>
              <a:off x="5370911" y="714784"/>
              <a:ext cx="785390" cy="78539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531687" y="875560"/>
              <a:ext cx="463840" cy="46383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CRONOGRAMA DE MARKETING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574627" y="2331672"/>
            <a:ext cx="1524040" cy="1524040"/>
            <a:chOff x="6038094" y="2163610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8" name="Oval 37"/>
            <p:cNvSpPr/>
            <p:nvPr/>
          </p:nvSpPr>
          <p:spPr>
            <a:xfrm>
              <a:off x="6038094" y="2163610"/>
              <a:ext cx="785390" cy="7853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6198870" y="2324386"/>
              <a:ext cx="463840" cy="463838"/>
            </a:xfrm>
            <a:prstGeom prst="ellipse">
              <a:avLst/>
            </a:prstGeom>
            <a:solidFill>
              <a:srgbClr val="5E91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364103" y="233167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40" name="Oval 39"/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F0A62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0218464" y="233167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42" name="Oval 41"/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CE1D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104439" y="2493527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/>
            <a:r>
              <a:rPr lang="es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1</a:t>
            </a:r>
            <a:endParaRPr lang="en-US" sz="7200" b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Striped Right Arrow 5"/>
          <p:cNvSpPr/>
          <p:nvPr/>
        </p:nvSpPr>
        <p:spPr>
          <a:xfrm>
            <a:off x="77636" y="278049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67865" y="299532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ETAPA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449512" y="233167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4" name="Oval 33"/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00B05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278694" y="233167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7" name="Oval 36"/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F0A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Striped Right Arrow 58"/>
          <p:cNvSpPr/>
          <p:nvPr/>
        </p:nvSpPr>
        <p:spPr>
          <a:xfrm>
            <a:off x="2021825" y="278049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112054" y="299532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ETAPA</a:t>
            </a:r>
          </a:p>
        </p:txBody>
      </p:sp>
      <p:sp>
        <p:nvSpPr>
          <p:cNvPr id="62" name="Striped Right Arrow 61"/>
          <p:cNvSpPr/>
          <p:nvPr/>
        </p:nvSpPr>
        <p:spPr>
          <a:xfrm>
            <a:off x="3864036" y="277151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3954265" y="298634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ETAPA</a:t>
            </a:r>
          </a:p>
        </p:txBody>
      </p:sp>
      <p:sp>
        <p:nvSpPr>
          <p:cNvPr id="65" name="Striped Right Arrow 64"/>
          <p:cNvSpPr/>
          <p:nvPr/>
        </p:nvSpPr>
        <p:spPr>
          <a:xfrm>
            <a:off x="5808225" y="277151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898454" y="298634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ETAPA</a:t>
            </a:r>
          </a:p>
        </p:txBody>
      </p:sp>
      <p:sp>
        <p:nvSpPr>
          <p:cNvPr id="68" name="Striped Right Arrow 67"/>
          <p:cNvSpPr/>
          <p:nvPr/>
        </p:nvSpPr>
        <p:spPr>
          <a:xfrm>
            <a:off x="7781247" y="278664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7871476" y="300147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ETAPA</a:t>
            </a:r>
          </a:p>
        </p:txBody>
      </p:sp>
      <p:sp>
        <p:nvSpPr>
          <p:cNvPr id="71" name="Striped Right Arrow 70"/>
          <p:cNvSpPr/>
          <p:nvPr/>
        </p:nvSpPr>
        <p:spPr>
          <a:xfrm>
            <a:off x="9757396" y="278664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9847625" y="300147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ETAPA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997680" y="2493527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/>
            <a:r>
              <a:rPr lang="es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878242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/>
            <a:r>
              <a:rPr lang="es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792520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/>
            <a:r>
              <a:rPr lang="es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730656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/>
            <a:r>
              <a:rPr lang="es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671553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/>
            <a:r>
              <a:rPr lang="es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6</a:t>
            </a:r>
            <a:endParaRPr lang="en-US" sz="7200" b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47275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21273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ETAPA 1 • 00/00/00 – 00/00/00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4581490" y="411500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4607492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581490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ETAPA 2 • 00/00/00 – 00/00/00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8422628" y="356802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8345534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319532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ETAPA 3 • 00/00/00 – 00/00/00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308620" y="4308826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334622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08620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ETAPA 4 • 00/00/00 – 00/00/00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4068837" y="4308826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4094839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4068837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ETAPA 5 • 00/00/00 – 00/00/00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7806879" y="4308826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7832881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806879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ETAPA 6 • 00/00/00 – 00/00/00</a:t>
            </a:r>
          </a:p>
        </p:txBody>
      </p:sp>
      <p:pic>
        <p:nvPicPr>
          <p:cNvPr id="9" name="Рисунок 8">
            <a:hlinkClick r:id="rId2"/>
            <a:extLst>
              <a:ext uri="{FF2B5EF4-FFF2-40B4-BE49-F238E27FC236}">
                <a16:creationId xmlns:a16="http://schemas.microsoft.com/office/drawing/2014/main" id="{5EBB49A3-631C-4642-B320-0395B1A4D4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1594" y="34489"/>
            <a:ext cx="2063202" cy="286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IC-Marketing-Timeline-Template-PowerPoint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2" id="{BDC1B432-EB36-4740-8E35-23EDC6DC41CB}" vid="{6767CA7B-49F1-4235-B812-41D79813A18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IC-Marketing-Timeline-PowerPoint-8869</Template>
  <TotalTime>0</TotalTime>
  <Words>56</Words>
  <Application>Microsoft Office PowerPoint</Application>
  <PresentationFormat>Широкоэкранный</PresentationFormat>
  <Paragraphs>25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IC-Marketing-Timeline-Template-PowerPoint (1)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Презентация PowerPoint</dc:title>
  <dc:creator>Alexandra Ragazhinskaya</dc:creator>
  <lastModifiedBy>Alexandra Ragazhinskaya</lastModifiedBy>
  <revision>1</revision>
  <dcterms:created xsi:type="dcterms:W3CDTF">2020-12-21T23:27:20.0000000Z</dcterms:created>
  <dcterms:modified xsi:type="dcterms:W3CDTF">2020-12-21T23:27:55.0000000Z</dcterms:modified>
</coreProperties>
</file>